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7" d="100"/>
          <a:sy n="147" d="100"/>
        </p:scale>
        <p:origin x="-80" y="38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7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23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7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2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8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8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20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0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8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3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2D8A-DA5B-5141-A86D-22119370D526}" type="datetimeFigureOut">
              <a:rPr lang="en-US" smtClean="0"/>
              <a:t>15-10-05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18A09-54B2-664E-9A6E-E37E0AF3C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3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Chemistry Unit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Friday, October 9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6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8867" y="394208"/>
            <a:ext cx="8072569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Test outline:</a:t>
            </a:r>
          </a:p>
          <a:p>
            <a:endParaRPr lang="en-US" dirty="0" smtClean="0"/>
          </a:p>
          <a:p>
            <a:r>
              <a:rPr lang="en-US" dirty="0" smtClean="0"/>
              <a:t>- 24 multiple choice  [24 KU</a:t>
            </a:r>
            <a:r>
              <a:rPr lang="en-US" dirty="0"/>
              <a:t>]</a:t>
            </a:r>
            <a:endParaRPr lang="en-US" dirty="0" smtClean="0"/>
          </a:p>
          <a:p>
            <a:r>
              <a:rPr lang="en-US" dirty="0" smtClean="0"/>
              <a:t>- 12 naming/formula-writing questions  [12 C]</a:t>
            </a:r>
          </a:p>
          <a:p>
            <a:r>
              <a:rPr lang="en-US" dirty="0" smtClean="0"/>
              <a:t>- 1 diagram question (Lewis dot – compound)  [4 C]</a:t>
            </a:r>
          </a:p>
          <a:p>
            <a:r>
              <a:rPr lang="en-US" dirty="0" smtClean="0"/>
              <a:t>- </a:t>
            </a:r>
            <a:r>
              <a:rPr lang="en-US" dirty="0" smtClean="0"/>
              <a:t>4 writing skeleton &amp; balanced equations; and identifying type of reaction questions  [12 A]</a:t>
            </a:r>
          </a:p>
          <a:p>
            <a:r>
              <a:rPr lang="en-US" dirty="0" smtClean="0"/>
              <a:t>- 4 short answer questions [2 A, 16 TI]</a:t>
            </a:r>
          </a:p>
          <a:p>
            <a:endParaRPr lang="en-US" dirty="0" smtClean="0"/>
          </a:p>
          <a:p>
            <a:r>
              <a:rPr lang="en-US" dirty="0" smtClean="0"/>
              <a:t>Topics:</a:t>
            </a:r>
          </a:p>
          <a:p>
            <a:endParaRPr lang="en-US" dirty="0" smtClean="0"/>
          </a:p>
          <a:p>
            <a:r>
              <a:rPr lang="en-US" u="sng" dirty="0" smtClean="0"/>
              <a:t>All</a:t>
            </a:r>
            <a:r>
              <a:rPr lang="en-US" dirty="0" smtClean="0"/>
              <a:t> chemistry topics are on this test. This includes:</a:t>
            </a:r>
          </a:p>
          <a:p>
            <a:endParaRPr lang="en-US" dirty="0" smtClean="0"/>
          </a:p>
          <a:p>
            <a:r>
              <a:rPr lang="en-US" dirty="0" smtClean="0"/>
              <a:t>1) Naming and formula writing (binary ionic compounds, polyatomic ionic compounds, multivalent metal ionic compounds, acids and bases, molecular compounds)</a:t>
            </a:r>
          </a:p>
          <a:p>
            <a:r>
              <a:rPr lang="en-US" dirty="0" smtClean="0"/>
              <a:t>2) Law of Conservation of Mass</a:t>
            </a:r>
          </a:p>
          <a:p>
            <a:r>
              <a:rPr lang="en-US" dirty="0" smtClean="0"/>
              <a:t>3) Balancing chemical reactions</a:t>
            </a:r>
          </a:p>
          <a:p>
            <a:r>
              <a:rPr lang="en-US" dirty="0" smtClean="0"/>
              <a:t>4) Types of chemical reactions (Synthesis, decomposition, single displacement, double displacement, neutralization, combustion)</a:t>
            </a:r>
          </a:p>
          <a:p>
            <a:r>
              <a:rPr lang="en-US" dirty="0" smtClean="0"/>
              <a:t>5) Acids and bases (including indicators, pH scale, antacids, properties)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082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165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Chemistry Unit Test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Unit Test</dc:title>
  <dc:creator>rubina khan</dc:creator>
  <cp:lastModifiedBy>rubina khan</cp:lastModifiedBy>
  <cp:revision>2</cp:revision>
  <dcterms:created xsi:type="dcterms:W3CDTF">2015-10-06T03:08:16Z</dcterms:created>
  <dcterms:modified xsi:type="dcterms:W3CDTF">2015-10-06T03:14:21Z</dcterms:modified>
</cp:coreProperties>
</file>